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32" d="100"/>
          <a:sy n="32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E133E-2ADE-3543-9BFE-3C8A4E72FD0B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34549-3B69-3A44-A64B-E7D5DC97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0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178. Eggplant.  Pulp cells,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19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179. Eggplant.  Large</a:t>
            </a:r>
            <a:r>
              <a:rPr lang="en-US" baseline="0" dirty="0" smtClean="0"/>
              <a:t> p</a:t>
            </a:r>
            <a:r>
              <a:rPr lang="en-US" dirty="0" smtClean="0"/>
              <a:t>ulp parenchymal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2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180. Eggplant. Pulp cells stained with </a:t>
            </a:r>
            <a:r>
              <a:rPr lang="en-US" dirty="0" err="1" smtClean="0"/>
              <a:t>safranin</a:t>
            </a:r>
            <a:r>
              <a:rPr lang="en-US" dirty="0" smtClean="0"/>
              <a:t>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79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181. Eggplant. Large</a:t>
            </a:r>
            <a:r>
              <a:rPr lang="en-US" baseline="0" dirty="0" smtClean="0"/>
              <a:t> p</a:t>
            </a:r>
            <a:r>
              <a:rPr lang="en-US" dirty="0" smtClean="0"/>
              <a:t>ulp cells stained with </a:t>
            </a:r>
            <a:r>
              <a:rPr lang="en-US" dirty="0" err="1" smtClean="0"/>
              <a:t>safranin</a:t>
            </a:r>
            <a:r>
              <a:rPr lang="en-US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84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182. Eggplant.  Pulp cells stained with </a:t>
            </a:r>
            <a:r>
              <a:rPr lang="en-US" dirty="0" err="1" smtClean="0"/>
              <a:t>safranin</a:t>
            </a:r>
            <a:r>
              <a:rPr lang="en-US" dirty="0" smtClean="0"/>
              <a:t>,</a:t>
            </a:r>
            <a:r>
              <a:rPr lang="en-US" baseline="0" dirty="0" smtClean="0"/>
              <a:t>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35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183. Eggplant. Large</a:t>
            </a:r>
            <a:r>
              <a:rPr lang="en-US" baseline="0" dirty="0" smtClean="0"/>
              <a:t> p</a:t>
            </a:r>
            <a:r>
              <a:rPr lang="en-US" dirty="0" smtClean="0"/>
              <a:t>ulp cells stained with </a:t>
            </a:r>
            <a:r>
              <a:rPr lang="en-US" dirty="0" err="1" smtClean="0"/>
              <a:t>safranin</a:t>
            </a:r>
            <a:r>
              <a:rPr lang="en-US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57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184. Eggplant. Pulp epidermal-like</a:t>
            </a:r>
            <a:r>
              <a:rPr lang="en-US" baseline="0" dirty="0" smtClean="0"/>
              <a:t>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67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185. Eggplant.  Epidermal-like cells in pulp,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15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186. Eggplant.  Epidermal-like cells in pulp,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83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187. Eggplant.  Pulp cells</a:t>
            </a:r>
            <a:r>
              <a:rPr lang="en-US" baseline="0" dirty="0" smtClean="0"/>
              <a:t> stained with </a:t>
            </a:r>
            <a:r>
              <a:rPr lang="en-US" baseline="0" dirty="0" err="1" smtClean="0"/>
              <a:t>safranin</a:t>
            </a:r>
            <a:r>
              <a:rPr lang="en-US" baseline="0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5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170</a:t>
            </a:r>
            <a:r>
              <a:rPr lang="en-US" dirty="0" smtClean="0"/>
              <a:t>.</a:t>
            </a:r>
            <a:r>
              <a:rPr lang="en-US" sz="1200" b="1" i="1" dirty="0" smtClean="0">
                <a:solidFill>
                  <a:srgbClr val="FFFFFF"/>
                </a:solidFill>
              </a:rPr>
              <a:t> </a:t>
            </a:r>
            <a:r>
              <a:rPr lang="en-US" sz="1200" b="1" i="1" dirty="0" err="1" smtClean="0">
                <a:solidFill>
                  <a:srgbClr val="FFFFFF"/>
                </a:solidFill>
              </a:rPr>
              <a:t>Solanum</a:t>
            </a:r>
            <a:r>
              <a:rPr lang="en-US" sz="1200" b="1" i="1" dirty="0" smtClean="0">
                <a:solidFill>
                  <a:srgbClr val="FFFFFF"/>
                </a:solidFill>
              </a:rPr>
              <a:t> </a:t>
            </a:r>
            <a:r>
              <a:rPr lang="en-US" sz="1200" b="1" i="1" dirty="0" err="1" smtClean="0">
                <a:solidFill>
                  <a:srgbClr val="FFFFFF"/>
                </a:solidFill>
              </a:rPr>
              <a:t>melongena</a:t>
            </a:r>
            <a:r>
              <a:rPr lang="en-US" sz="1200" b="1" dirty="0" smtClean="0">
                <a:solidFill>
                  <a:srgbClr val="FFFFFF"/>
                </a:solidFill>
              </a:rPr>
              <a:t> L. </a:t>
            </a:r>
            <a:r>
              <a:rPr lang="en-US" sz="1200" b="1" baseline="0" dirty="0" smtClean="0">
                <a:solidFill>
                  <a:srgbClr val="FFFFFF"/>
                </a:solidFill>
              </a:rPr>
              <a:t>  </a:t>
            </a:r>
            <a:r>
              <a:rPr lang="en-US" dirty="0" smtClean="0"/>
              <a:t> </a:t>
            </a:r>
            <a:r>
              <a:rPr lang="en-US" dirty="0" smtClean="0"/>
              <a:t>Eggplant.  Skin, 10X.  Air bubbles (arrows).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69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188. Eggplant.  Pulp cells stained with </a:t>
            </a:r>
            <a:r>
              <a:rPr lang="en-US" dirty="0" err="1" smtClean="0"/>
              <a:t>safranin</a:t>
            </a:r>
            <a:r>
              <a:rPr lang="en-US" dirty="0" smtClean="0"/>
              <a:t>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1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171. Eggplant.  Skin,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86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172. Eggplant.  Skin,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6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173. Eggplant.  Skin,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69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174. Eggplant.  Skin cells stained with </a:t>
            </a:r>
            <a:r>
              <a:rPr lang="en-US" dirty="0" err="1" smtClean="0"/>
              <a:t>safranin</a:t>
            </a:r>
            <a:r>
              <a:rPr lang="en-US" dirty="0" smtClean="0"/>
              <a:t>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76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175. Eggplant.  Dark</a:t>
            </a:r>
            <a:r>
              <a:rPr lang="en-US" baseline="0" dirty="0" smtClean="0"/>
              <a:t> pulp.  Arrow indicates region (4X) enlarged at right (25X).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40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176. Eggplant.</a:t>
            </a:r>
            <a:r>
              <a:rPr lang="en-US" baseline="0" dirty="0" smtClean="0"/>
              <a:t>  Pulp: large and small parenchymal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3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177. Eggplant.  Pulp cells: large and small,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6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B24-5827-0B4C-A34F-56E4928D81F4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2C57-ACBC-0F4E-9C9E-569CB842A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8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B24-5827-0B4C-A34F-56E4928D81F4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2C57-ACBC-0F4E-9C9E-569CB842A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8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B24-5827-0B4C-A34F-56E4928D81F4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2C57-ACBC-0F4E-9C9E-569CB842A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5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B24-5827-0B4C-A34F-56E4928D81F4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2C57-ACBC-0F4E-9C9E-569CB842A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1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B24-5827-0B4C-A34F-56E4928D81F4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2C57-ACBC-0F4E-9C9E-569CB842A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8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B24-5827-0B4C-A34F-56E4928D81F4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2C57-ACBC-0F4E-9C9E-569CB842A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B24-5827-0B4C-A34F-56E4928D81F4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2C57-ACBC-0F4E-9C9E-569CB842A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5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B24-5827-0B4C-A34F-56E4928D81F4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2C57-ACBC-0F4E-9C9E-569CB842A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B24-5827-0B4C-A34F-56E4928D81F4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2C57-ACBC-0F4E-9C9E-569CB842A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0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B24-5827-0B4C-A34F-56E4928D81F4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2C57-ACBC-0F4E-9C9E-569CB842A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2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B24-5827-0B4C-A34F-56E4928D81F4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2C57-ACBC-0F4E-9C9E-569CB842A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7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01B24-5827-0B4C-A34F-56E4928D81F4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B2C57-ACBC-0F4E-9C9E-569CB842A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1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Eggplant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1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gplant pulp 40X 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8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gplant pulp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6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gplant pulp saf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30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gplant pulp saf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29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gplant fesh pulp saf 10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4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ggpland fresh pulp saf 25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94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gplant pulp 10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6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gplant pulp 25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73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gplant pulp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52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gplant pulp saf 25X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gplant skin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1216702" y="3501802"/>
            <a:ext cx="127000" cy="707571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384491" y="650484"/>
            <a:ext cx="713262" cy="149688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055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gplant pulp saf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7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gplant skin 1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5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gplant skin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5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gplant skin 25X 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2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gplant fresh pulp saf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1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gplant pulp 4X 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3" r="18193"/>
          <a:stretch/>
        </p:blipFill>
        <p:spPr>
          <a:xfrm>
            <a:off x="0" y="0"/>
            <a:ext cx="4453488" cy="6858000"/>
          </a:xfrm>
          <a:prstGeom prst="rect">
            <a:avLst/>
          </a:prstGeom>
        </p:spPr>
      </p:pic>
      <p:pic>
        <p:nvPicPr>
          <p:cNvPr id="5" name="Picture 4" descr="Eggplant pulp 25X 6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 r="27593"/>
          <a:stretch/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6353" y="5698239"/>
            <a:ext cx="727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4X</a:t>
            </a:r>
            <a:endParaRPr lang="en-US" sz="4000" b="1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785245" y="1822824"/>
            <a:ext cx="336402" cy="598402"/>
          </a:xfrm>
          <a:prstGeom prst="line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33765" y="5698239"/>
            <a:ext cx="987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25X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3232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gplant pulp 10X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82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gplant pulp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29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Macintosh PowerPoint</Application>
  <PresentationFormat>On-screen Show (4:3)</PresentationFormat>
  <Paragraphs>48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2016-02-03T18:41:06Z</dcterms:created>
  <dcterms:modified xsi:type="dcterms:W3CDTF">2016-02-03T18:41:54Z</dcterms:modified>
</cp:coreProperties>
</file>